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951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7185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kernel machines: use d</a:t>
                </a:r>
                <a:r>
                  <a:rPr lang="en-DE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between two data vectors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dirty="0"/>
                  <a:t> (to be predicted) as similarity measure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n</a:t>
                </a:r>
                <a:r>
                  <a:rPr lang="en-DE" dirty="0"/>
                  <a:t>eed for vectors </a:t>
                </a:r>
                <a:r>
                  <a:rPr lang="en-GB" dirty="0"/>
                  <a:t>in </a:t>
                </a:r>
                <a:r>
                  <a:rPr lang="en-DE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t</a:t>
                </a:r>
                <a:r>
                  <a:rPr lang="en-DE" dirty="0"/>
                  <a:t>ransformation in feature space: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dditional advantage: non-linear mapping for more general similarity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k</a:t>
                </a:r>
                <a:r>
                  <a:rPr lang="en-DE" dirty="0"/>
                  <a:t>ernel: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01706" y="286923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sz="2400" dirty="0"/>
                  <a:t>	</a:t>
                </a:r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204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 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4A0FF-A908-CAF1-E95D-605544B4E566}"/>
              </a:ext>
            </a:extLst>
          </p:cNvPr>
          <p:cNvSpPr txBox="1"/>
          <p:nvPr/>
        </p:nvSpPr>
        <p:spPr>
          <a:xfrm>
            <a:off x="4259771" y="6296572"/>
            <a:ext cx="169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o be minimized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F9962B-89B8-E3B8-37A3-DA4F63C237DF}"/>
              </a:ext>
            </a:extLst>
          </p:cNvPr>
          <p:cNvCxnSpPr>
            <a:stCxn id="8" idx="3"/>
          </p:cNvCxnSpPr>
          <p:nvPr/>
        </p:nvCxnSpPr>
        <p:spPr>
          <a:xfrm flipV="1">
            <a:off x="5956646" y="6176963"/>
            <a:ext cx="748225" cy="30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u</a:t>
                </a:r>
                <a:r>
                  <a:rPr lang="en-DE" dirty="0"/>
                  <a:t>se hinge loss and minimize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75F0B5-F830-7AB1-32BE-2744F0AC40FD}"/>
              </a:ext>
            </a:extLst>
          </p:cNvPr>
          <p:cNvSpPr txBox="1"/>
          <p:nvPr/>
        </p:nvSpPr>
        <p:spPr>
          <a:xfrm>
            <a:off x="289034" y="5253633"/>
            <a:ext cx="2238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radeoff between increasing margin and correct classification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08386" y="4792717"/>
            <a:ext cx="1240221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616" r="-2991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362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cross-entropy/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 with e.g., squared residuals as loss),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 usually decision tree regressors of fixed size (</a:t>
                </a:r>
                <a:r>
                  <a:rPr lang="en-GB" sz="2200" dirty="0"/>
                  <a:t>gradient 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DE" sz="2200" dirty="0"/>
                  <a:t>classification works analogously with different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Gradient Boosting</a:t>
            </a:r>
          </a:p>
          <a:p>
            <a:r>
              <a:rPr lang="en-GB" dirty="0">
                <a:hlinkClick r:id="rId3"/>
              </a:rPr>
              <a:t>XGBoost</a:t>
            </a:r>
          </a:p>
          <a:p>
            <a:r>
              <a:rPr lang="en-GB" dirty="0">
                <a:hlinkClick r:id="rId3"/>
              </a:rPr>
              <a:t>LightGBM</a:t>
            </a:r>
            <a:endParaRPr lang="en-GB" dirty="0"/>
          </a:p>
          <a:p>
            <a:r>
              <a:rPr lang="en-GB" dirty="0">
                <a:hlinkClick r:id="rId4"/>
              </a:rPr>
              <a:t>CatBoost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example: medicine</a:t>
            </a:r>
          </a:p>
          <a:p>
            <a:r>
              <a:rPr lang="en-GB" dirty="0"/>
              <a:t>d</a:t>
            </a:r>
            <a:r>
              <a:rPr lang="en-DE" dirty="0"/>
              <a:t>rug discovery</a:t>
            </a:r>
          </a:p>
          <a:p>
            <a:r>
              <a:rPr lang="en-GB" dirty="0"/>
              <a:t>m</a:t>
            </a:r>
            <a:r>
              <a:rPr lang="en-DE" dirty="0"/>
              <a:t>edical imaging</a:t>
            </a:r>
          </a:p>
          <a:p>
            <a:r>
              <a:rPr lang="en-GB" dirty="0"/>
              <a:t>g</a:t>
            </a:r>
            <a:r>
              <a:rPr lang="en-DE" dirty="0"/>
              <a:t>ene classification</a:t>
            </a:r>
          </a:p>
          <a:p>
            <a:r>
              <a:rPr lang="en-GB" dirty="0"/>
              <a:t>p</a:t>
            </a:r>
            <a:r>
              <a:rPr lang="en-DE" dirty="0"/>
              <a:t>rotein structure prediction: 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14938</TotalTime>
  <Words>2755</Words>
  <Application>Microsoft Macintosh PowerPoint</Application>
  <PresentationFormat>Widescreen</PresentationFormat>
  <Paragraphs>400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Felix Wick</cp:lastModifiedBy>
  <cp:revision>301</cp:revision>
  <dcterms:created xsi:type="dcterms:W3CDTF">2022-07-18T15:01:44Z</dcterms:created>
  <dcterms:modified xsi:type="dcterms:W3CDTF">2022-11-22T14:28:02Z</dcterms:modified>
</cp:coreProperties>
</file>